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tutorial repository is great whenever you need a refresher
Lets go ahead and Click Create a new Repository on your hard Drive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defualt view of github desktop, go ahead and hit publish repo, or CMD/CTRL 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click back on code, you should see the file on the main branch!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Agenda
&lt;div class="columns"&gt;&lt;div&gt;
- What is git
- What is github
- Goals
- Create a GitHub account
- Downlod Github desktop
- Create a repo
- Add / Commit
- Push / Pull
&lt;/div&gt;&lt;div&gt;
- Clone This Repo
- Make a branch 
- Add a file
- Make a Commit
- Push
- Create a Pull Request
- Summary and additional tools
&lt;/div&gt;&lt;/div&gt;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those things, Git splits your work into something called a "commit" you can think of a commit as a  snapshot of the changes you made since the last commit
you want your commits to be small, and you commit messages to be descriptive so you know when you did what (in case you need to revert)
git also has a concept called branches, you can visualize git commits like a tree, which is why they are called branches
Generally, all new code goes on a branch until it works and then it is merged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2023-02-18T10:44:14Z</dcterms:created>
  <dcterms:modified xsi:type="dcterms:W3CDTF">2023-02-18T10:44:14Z</dcterms:modified>
</cp:coreProperties>
</file>